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/>
    <p:restoredTop sz="95528"/>
  </p:normalViewPr>
  <p:slideViewPr>
    <p:cSldViewPr snapToGrid="0" snapToObjects="1">
      <p:cViewPr varScale="1">
        <p:scale>
          <a:sx n="99" d="100"/>
          <a:sy n="99" d="100"/>
        </p:scale>
        <p:origin x="20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387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014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615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99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016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158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7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22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507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28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344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3628-4245-2D42-8B12-3E6AAC4CD18F}" type="datetimeFigureOut">
              <a:rPr lang="es-ES_tradnl" smtClean="0"/>
              <a:t>31/10/20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8356F-8AC4-D14F-BD7D-C1DC96ACBC1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285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100001094455993/posts/3577802382266208/?d=n" TargetMode="External"/><Relationship Id="rId4" Type="http://schemas.openxmlformats.org/officeDocument/2006/relationships/hyperlink" Target="https://www.facebook.com/photo.php?fbid=3577802325599547&amp;set=a.158781000835047&amp;type=3&amp;eid=ARBpUvwR0n7wpEdFp0G0dkALlUrBF3anUqi3UF8azW2iCtHNmIGY-1uyWh52tZAq7yHtA1zjdu5iNGxR" TargetMode="Externa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twitter.com/juan_ramro/status/1322399374132056064?s=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48744" y="312415"/>
            <a:ext cx="11243256" cy="4004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Ing</a:t>
            </a:r>
            <a:r>
              <a:rPr kumimoji="0" lang="es-ES_tradnl" altLang="es-ES_tradn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. Juan Benito Ramírez Romero 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Titular de la Educación Media Superior del Estado de Hidalgo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A </a:t>
            </a: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las y los estudiantes de educación media superior los invito el día de mañana a partir de las 8:00 </a:t>
            </a:r>
            <a:r>
              <a:rPr kumimoji="0" lang="es-ES_tradnl" altLang="es-ES_tradn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hrs</a:t>
            </a: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., a repasar las competencias del segundo parcial; ahora por Radio y Televisión de Hidalgo Canal </a:t>
            </a:r>
            <a:r>
              <a:rPr kumimoji="0" lang="es-ES_tradnl" altLang="es-ES_trad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12.1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ES_tradnl" sz="2400" b="1" dirty="0">
              <a:latin typeface="Arial" charset="0"/>
              <a:ea typeface="Times New Roman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  <a:hlinkClick r:id="rId2"/>
              </a:rPr>
              <a:t>https://twitter.com/juan_ramro/status/1322399374132056064?s=28</a:t>
            </a:r>
            <a:endParaRPr kumimoji="0" lang="es-ES_tradnl" alt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  <a:hlinkClick r:id="rId3"/>
              </a:rPr>
              <a:t>https://www.facebook.com/100001094455993/posts/3577802382266208/?d=n</a:t>
            </a:r>
            <a:endParaRPr kumimoji="0" lang="es-ES_tradnl" alt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</p:txBody>
      </p:sp>
      <p:pic>
        <p:nvPicPr>
          <p:cNvPr id="1025" name="Imagen 1" descr="a imagen puede contener: texto que dice &quot;AulaEcemsHd Hidalgo&quot;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480" y="4146997"/>
            <a:ext cx="4794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94705" y="30973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  <a:hlinkClick r:id="rId4"/>
              </a:rPr>
              <a:t/>
            </a:r>
            <a:br>
              <a:rPr kumimoji="0" lang="es-ES_tradnl" altLang="es-ES_tradnl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  <a:hlinkClick r:id="rId4"/>
              </a:rPr>
            </a:br>
            <a:endParaRPr kumimoji="0" lang="es-ES_tradnl" altLang="es-ES_tradnl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64</Words>
  <Application>Microsoft Macintosh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2</cp:revision>
  <dcterms:created xsi:type="dcterms:W3CDTF">2020-10-31T17:46:28Z</dcterms:created>
  <dcterms:modified xsi:type="dcterms:W3CDTF">2020-10-31T18:01:59Z</dcterms:modified>
</cp:coreProperties>
</file>